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50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7D0E-5DBD-4551-A9BB-74ACD8223C07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855C-9D8C-4589-AB3C-E59DE5C07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225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7D0E-5DBD-4551-A9BB-74ACD8223C07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855C-9D8C-4589-AB3C-E59DE5C07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88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7D0E-5DBD-4551-A9BB-74ACD8223C07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855C-9D8C-4589-AB3C-E59DE5C07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54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7D0E-5DBD-4551-A9BB-74ACD8223C07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855C-9D8C-4589-AB3C-E59DE5C07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548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7D0E-5DBD-4551-A9BB-74ACD8223C07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855C-9D8C-4589-AB3C-E59DE5C07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195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7D0E-5DBD-4551-A9BB-74ACD8223C07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855C-9D8C-4589-AB3C-E59DE5C07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89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7D0E-5DBD-4551-A9BB-74ACD8223C07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855C-9D8C-4589-AB3C-E59DE5C07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694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7D0E-5DBD-4551-A9BB-74ACD8223C07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855C-9D8C-4589-AB3C-E59DE5C07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191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7D0E-5DBD-4551-A9BB-74ACD8223C07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855C-9D8C-4589-AB3C-E59DE5C07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504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7D0E-5DBD-4551-A9BB-74ACD8223C07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855C-9D8C-4589-AB3C-E59DE5C07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69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97D0E-5DBD-4551-A9BB-74ACD8223C07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E855C-9D8C-4589-AB3C-E59DE5C07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6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97D0E-5DBD-4551-A9BB-74ACD8223C07}" type="datetimeFigureOut">
              <a:rPr lang="en-US" smtClean="0"/>
              <a:t>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E855C-9D8C-4589-AB3C-E59DE5C07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816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9431"/>
            <a:ext cx="9144000" cy="463913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19859338">
            <a:off x="4637457" y="3098549"/>
            <a:ext cx="717888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19920447">
            <a:off x="4714111" y="3037676"/>
            <a:ext cx="564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Lunch</a:t>
            </a:r>
          </a:p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Here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90106" y="2743200"/>
            <a:ext cx="667694" cy="15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667000" y="2948371"/>
            <a:ext cx="457200" cy="1090229"/>
          </a:xfrm>
          <a:prstGeom prst="straightConnector1">
            <a:avLst/>
          </a:prstGeom>
          <a:ln w="127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124200" y="3581400"/>
            <a:ext cx="1066800" cy="4572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19973396">
            <a:off x="3033655" y="3736058"/>
            <a:ext cx="1537729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Enter Market Here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397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Mike</cp:lastModifiedBy>
  <cp:revision>1</cp:revision>
  <dcterms:created xsi:type="dcterms:W3CDTF">2022-03-02T03:35:18Z</dcterms:created>
  <dcterms:modified xsi:type="dcterms:W3CDTF">2022-03-02T03:40:44Z</dcterms:modified>
</cp:coreProperties>
</file>