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0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9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8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4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0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7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B444-9E2E-4AD9-B720-8781CB425BB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298C-F904-4478-BDBC-C7C28942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909637"/>
            <a:ext cx="9029700" cy="50387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257800" y="1828800"/>
            <a:ext cx="1219200" cy="609600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57800" y="2438400"/>
            <a:ext cx="76200" cy="329395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rot="20204447">
            <a:off x="4692703" y="2946959"/>
            <a:ext cx="971585" cy="31183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20165121">
            <a:off x="4680591" y="2912407"/>
            <a:ext cx="989373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Check In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343031">
            <a:off x="3667556" y="2529413"/>
            <a:ext cx="1233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Your Route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7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</cp:revision>
  <dcterms:created xsi:type="dcterms:W3CDTF">2022-03-03T02:12:30Z</dcterms:created>
  <dcterms:modified xsi:type="dcterms:W3CDTF">2022-03-03T02:17:34Z</dcterms:modified>
</cp:coreProperties>
</file>