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3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5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4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9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E8E6-B2A4-4FB6-B823-122DDFFEA556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FFC7-755E-43EF-9434-F677BCCA9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89"/>
            <a:ext cx="9144000" cy="67266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519051">
            <a:off x="4075851" y="3380201"/>
            <a:ext cx="1219006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436152">
            <a:off x="4058675" y="3583114"/>
            <a:ext cx="1253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Park in this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General area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5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</cp:revision>
  <dcterms:created xsi:type="dcterms:W3CDTF">2022-03-01T04:58:35Z</dcterms:created>
  <dcterms:modified xsi:type="dcterms:W3CDTF">2022-03-01T05:06:10Z</dcterms:modified>
</cp:coreProperties>
</file>