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0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6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2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9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2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6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2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2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7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1A24-D0FF-495E-817C-547FC351776A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B019-78B4-4866-A403-499DD2446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139"/>
            <a:ext cx="9144000" cy="61137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2895600"/>
            <a:ext cx="304800" cy="5333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wrap="none" rtlCol="0" anchor="ctr"/>
          <a:lstStyle/>
          <a:p>
            <a:pPr algn="ctr"/>
            <a:r>
              <a:rPr lang="en-US" sz="700" b="1" dirty="0" smtClean="0">
                <a:solidFill>
                  <a:srgbClr val="FF0000"/>
                </a:solidFill>
              </a:rPr>
              <a:t>Park</a:t>
            </a:r>
          </a:p>
          <a:p>
            <a:pPr algn="ctr"/>
            <a:r>
              <a:rPr lang="en-US" sz="700" b="1" dirty="0" smtClean="0">
                <a:solidFill>
                  <a:srgbClr val="FF0000"/>
                </a:solidFill>
              </a:rPr>
              <a:t>Here</a:t>
            </a:r>
            <a:endParaRPr lang="en-US" sz="7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95600" y="3276600"/>
            <a:ext cx="6858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581400" y="1752600"/>
            <a:ext cx="304800" cy="15240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819400" y="1447800"/>
            <a:ext cx="106680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19400" y="1600200"/>
            <a:ext cx="914400" cy="30480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505200" y="1905000"/>
            <a:ext cx="228600" cy="1257299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896929">
            <a:off x="2971800" y="1371600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Start Dir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071792">
            <a:off x="2918097" y="1766135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Finish Dir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5549" y="533400"/>
            <a:ext cx="4079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There’s a Starbucks inside Albertsons.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Make sure you come to the correct Starbucks.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Enter from Tatum Blvd or Deer Valley Rd.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8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N/A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4</cp:revision>
  <dcterms:created xsi:type="dcterms:W3CDTF">2016-01-12T14:29:09Z</dcterms:created>
  <dcterms:modified xsi:type="dcterms:W3CDTF">2016-01-12T14:58:42Z</dcterms:modified>
</cp:coreProperties>
</file>