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30" d="100"/>
          <a:sy n="230" d="100"/>
        </p:scale>
        <p:origin x="3300" y="27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4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3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C30DF-BD8B-4C5B-97B2-BE373431F5B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1475-F716-44BB-8DF5-1E9EE369F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1100137"/>
            <a:ext cx="7372350" cy="4657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3505200"/>
            <a:ext cx="12192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14778" y="358208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Park and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Start here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124200"/>
            <a:ext cx="990600" cy="30479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Car Wash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5105400" y="3124199"/>
            <a:ext cx="990600" cy="30479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Whataburger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1470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3</cp:revision>
  <dcterms:created xsi:type="dcterms:W3CDTF">2020-10-05T22:37:06Z</dcterms:created>
  <dcterms:modified xsi:type="dcterms:W3CDTF">2020-10-06T22:24:35Z</dcterms:modified>
</cp:coreProperties>
</file>